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58" r:id="rId5"/>
    <p:sldId id="271" r:id="rId6"/>
    <p:sldId id="263" r:id="rId7"/>
    <p:sldId id="261" r:id="rId8"/>
    <p:sldId id="269" r:id="rId9"/>
    <p:sldId id="260" r:id="rId10"/>
    <p:sldId id="270" r:id="rId11"/>
    <p:sldId id="267" r:id="rId12"/>
    <p:sldId id="268" r:id="rId13"/>
    <p:sldId id="272" r:id="rId14"/>
    <p:sldId id="262" r:id="rId15"/>
    <p:sldId id="26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3" autoAdjust="0"/>
    <p:restoredTop sz="95416" autoAdjust="0"/>
  </p:normalViewPr>
  <p:slideViewPr>
    <p:cSldViewPr>
      <p:cViewPr>
        <p:scale>
          <a:sx n="30" d="100"/>
          <a:sy n="30" d="100"/>
        </p:scale>
        <p:origin x="-1686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7F853-61E9-4324-A57B-3D7B5121D249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FA55F-C8F2-46DD-B4C2-2717561C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Regarded as the</a:t>
            </a:r>
            <a:r>
              <a:rPr lang="en-GB" baseline="0" dirty="0" smtClean="0"/>
              <a:t> “</a:t>
            </a:r>
            <a:r>
              <a:rPr lang="en-GB" dirty="0" smtClean="0"/>
              <a:t>Father of Information</a:t>
            </a:r>
            <a:r>
              <a:rPr lang="en-GB" baseline="0" dirty="0" smtClean="0"/>
              <a:t> Theory”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A55F-C8F2-46DD-B4C2-2717561CDA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5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Pebble</a:t>
            </a:r>
            <a:r>
              <a:rPr lang="en-GB" baseline="0" dirty="0" smtClean="0"/>
              <a:t> Watch – raised $10 Million, 100 times more than the original goal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A55F-C8F2-46DD-B4C2-2717561CDA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6781800" y="-5029200"/>
            <a:ext cx="31851600" cy="11963400"/>
            <a:chOff x="-6781800" y="-5029200"/>
            <a:chExt cx="31851600" cy="11963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76200" y="-76200"/>
              <a:ext cx="9296400" cy="7010400"/>
            </a:xfrm>
            <a:prstGeom prst="rect">
              <a:avLst/>
            </a:prstGeom>
            <a:solidFill>
              <a:srgbClr val="FF5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6781800" y="-5029200"/>
              <a:ext cx="31851600" cy="1127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C:\Users\Jonathan\Dropbox\University\STAGE3\DAT304\Logo\logo4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510" y="247650"/>
              <a:ext cx="2441173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5541"/>
                </a:solidFill>
              </a:rPr>
              <a:t>Temperamental</a:t>
            </a:r>
            <a:endParaRPr lang="en-GB" sz="6600" dirty="0">
              <a:solidFill>
                <a:srgbClr val="FF5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8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24" y="1524000"/>
            <a:ext cx="522945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5541"/>
                </a:solidFill>
              </a:rPr>
              <a:t>Website</a:t>
            </a:r>
            <a:endParaRPr lang="en-GB" dirty="0">
              <a:solidFill>
                <a:srgbClr val="FF554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470819"/>
            <a:ext cx="3584924" cy="393938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View live data</a:t>
            </a:r>
          </a:p>
          <a:p>
            <a:r>
              <a:rPr lang="en-GB" sz="2000" dirty="0" smtClean="0"/>
              <a:t>View recorded data</a:t>
            </a:r>
          </a:p>
          <a:p>
            <a:r>
              <a:rPr lang="en-GB" sz="2000" dirty="0" smtClean="0"/>
              <a:t>Allow public sharing of data</a:t>
            </a:r>
          </a:p>
          <a:p>
            <a:r>
              <a:rPr lang="en-GB" sz="2000" dirty="0" smtClean="0"/>
              <a:t>Visualisation of shared data</a:t>
            </a:r>
          </a:p>
          <a:p>
            <a:r>
              <a:rPr lang="en-GB" sz="2000" dirty="0" smtClean="0"/>
              <a:t>Connect with social media</a:t>
            </a:r>
          </a:p>
          <a:p>
            <a:r>
              <a:rPr lang="en-GB" sz="2000" dirty="0" smtClean="0"/>
              <a:t>Compete with friends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835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FF5541"/>
                </a:solidFill>
              </a:rPr>
              <a:t>Taking it to market</a:t>
            </a:r>
            <a:endParaRPr lang="en-GB" dirty="0">
              <a:solidFill>
                <a:srgbClr val="FF554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29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Phase 1</a:t>
            </a:r>
          </a:p>
          <a:p>
            <a:r>
              <a:rPr lang="en-GB" sz="2000" dirty="0" smtClean="0"/>
              <a:t>Build prototypes featuring external shell</a:t>
            </a:r>
          </a:p>
          <a:p>
            <a:r>
              <a:rPr lang="en-GB" sz="2000" dirty="0" smtClean="0"/>
              <a:t>Build website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Phase 2</a:t>
            </a:r>
            <a:endParaRPr lang="en-GB" sz="2000" dirty="0"/>
          </a:p>
          <a:p>
            <a:r>
              <a:rPr lang="en-GB" sz="2000" dirty="0" smtClean="0"/>
              <a:t>Low risk</a:t>
            </a:r>
          </a:p>
          <a:p>
            <a:r>
              <a:rPr lang="en-GB" sz="2000" dirty="0" smtClean="0"/>
              <a:t>Build a customer base before launch</a:t>
            </a:r>
          </a:p>
          <a:p>
            <a:r>
              <a:rPr lang="en-GB" sz="2000" dirty="0" smtClean="0"/>
              <a:t>Community feedback</a:t>
            </a:r>
          </a:p>
          <a:p>
            <a:r>
              <a:rPr lang="en-GB" sz="2000" dirty="0" smtClean="0"/>
              <a:t>Retaining control over the company</a:t>
            </a:r>
          </a:p>
          <a:p>
            <a:r>
              <a:rPr lang="en-GB" sz="2000" dirty="0" smtClean="0"/>
              <a:t>Start social media campaign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074" name="Picture 2" descr="C:\Users\Jonathan\Desktop\kickstarter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8000"/>
            <a:ext cx="38227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onathan\Desktop\photo-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81" y="1573667"/>
            <a:ext cx="3124200" cy="23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nathan\Desktop\kickstarter-pebb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73" y="3733800"/>
            <a:ext cx="2967037" cy="22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6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FF5541"/>
                </a:solidFill>
              </a:rPr>
              <a:t>Taking it to market</a:t>
            </a:r>
            <a:endParaRPr lang="en-GB" dirty="0">
              <a:solidFill>
                <a:srgbClr val="FF554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29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Phase 3</a:t>
            </a:r>
          </a:p>
          <a:p>
            <a:r>
              <a:rPr lang="en-GB" sz="2000" dirty="0" smtClean="0"/>
              <a:t>Organise manufacturing</a:t>
            </a:r>
          </a:p>
          <a:p>
            <a:r>
              <a:rPr lang="en-GB" sz="2000" dirty="0" smtClean="0"/>
              <a:t>Begin selling through website</a:t>
            </a:r>
          </a:p>
          <a:p>
            <a:r>
              <a:rPr lang="en-GB" sz="2000" dirty="0" smtClean="0"/>
              <a:t>Communicate with retailers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Phase 4</a:t>
            </a:r>
          </a:p>
          <a:p>
            <a:r>
              <a:rPr lang="en-GB" sz="2000" dirty="0" smtClean="0"/>
              <a:t>Expand product range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099" name="Picture 3" descr="C:\Users\Jonathan\Dropbox\University\STAGE3\DAT304\Logo\colou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96" y="4267200"/>
            <a:ext cx="5739204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3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FF5541"/>
                </a:solidFill>
              </a:rPr>
              <a:t>Market</a:t>
            </a:r>
            <a:endParaRPr lang="en-GB" dirty="0">
              <a:solidFill>
                <a:srgbClr val="FF55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229600" cy="429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/>
              <a:t>According to a survey by Tesco Bank the UK will spend a total of £8.5 billion</a:t>
            </a:r>
            <a:r>
              <a:rPr lang="en-GB" sz="2000" dirty="0"/>
              <a:t> </a:t>
            </a:r>
            <a:r>
              <a:rPr lang="en-GB" sz="2000" dirty="0" smtClean="0"/>
              <a:t>this year.</a:t>
            </a:r>
          </a:p>
          <a:p>
            <a:pPr marL="0" indent="0">
              <a:buFont typeface="Arial" pitchFamily="34" charset="0"/>
              <a:buNone/>
            </a:pPr>
            <a:endParaRPr lang="en-GB" sz="2000" dirty="0"/>
          </a:p>
          <a:p>
            <a:pPr marL="0" indent="0">
              <a:buFont typeface="Arial" pitchFamily="34" charset="0"/>
              <a:buNone/>
            </a:pPr>
            <a:r>
              <a:rPr lang="en-GB" sz="2000" dirty="0" smtClean="0"/>
              <a:t>Mid-High end novelty </a:t>
            </a:r>
            <a:r>
              <a:rPr lang="en-GB" sz="2000" dirty="0" smtClean="0"/>
              <a:t>gifts</a:t>
            </a:r>
          </a:p>
          <a:p>
            <a:pPr marL="0" indent="0">
              <a:buFont typeface="Arial" pitchFamily="34" charset="0"/>
              <a:buNone/>
            </a:pPr>
            <a:endParaRPr lang="en-GB" sz="2000" dirty="0"/>
          </a:p>
          <a:p>
            <a:pPr marL="0" indent="0">
              <a:buFont typeface="Arial" pitchFamily="34" charset="0"/>
              <a:buNone/>
            </a:pPr>
            <a:r>
              <a:rPr lang="en-GB" sz="2000" dirty="0" smtClean="0"/>
              <a:t>No competition</a:t>
            </a:r>
            <a:endParaRPr lang="en-GB" sz="2000" dirty="0"/>
          </a:p>
          <a:p>
            <a:pPr marL="0" indent="0">
              <a:buFont typeface="Arial" pitchFamily="34" charset="0"/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44355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5541"/>
                </a:solidFill>
              </a:rPr>
              <a:t>Selling it</a:t>
            </a:r>
            <a:endParaRPr lang="en-GB" dirty="0">
              <a:solidFill>
                <a:srgbClr val="FF554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Initially the Temperamental will be sold from the website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Retail price of around £30-35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Once proven retailers are more likely to want to stock the product</a:t>
            </a:r>
          </a:p>
        </p:txBody>
      </p:sp>
      <p:pic>
        <p:nvPicPr>
          <p:cNvPr id="6" name="Picture 2" descr="C:\Users\Jonathan\Desktop\mapl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196109" cy="24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nathan\Desktop\823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0868"/>
            <a:ext cx="25209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0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 smtClean="0">
                <a:solidFill>
                  <a:srgbClr val="FF5541"/>
                </a:solidFill>
              </a:rPr>
              <a:t>Thank you for your time</a:t>
            </a:r>
          </a:p>
        </p:txBody>
      </p:sp>
      <p:pic>
        <p:nvPicPr>
          <p:cNvPr id="6146" name="Picture 2" descr="C:\Users\Jonathan\Desktop\hap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75454"/>
            <a:ext cx="37814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8400" y="0"/>
            <a:ext cx="28956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1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514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 smtClean="0">
                <a:solidFill>
                  <a:srgbClr val="FF5541"/>
                </a:solidFill>
              </a:rPr>
              <a:t>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0567" y="-48178"/>
            <a:ext cx="28956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:\Users\Jonathan\Desktop\hap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599"/>
            <a:ext cx="2438400" cy="9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7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5541"/>
                </a:solidFill>
              </a:rPr>
              <a:t>What is Temperamental?</a:t>
            </a:r>
            <a:endParaRPr lang="en-GB" dirty="0">
              <a:solidFill>
                <a:srgbClr val="FF5541"/>
              </a:solidFill>
            </a:endParaRPr>
          </a:p>
        </p:txBody>
      </p:sp>
      <p:pic>
        <p:nvPicPr>
          <p:cNvPr id="2050" name="Picture 2" descr="C:\Users\Jonathan\Desktop\ball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46663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935749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 small </a:t>
            </a:r>
            <a:r>
              <a:rPr lang="en-GB" dirty="0"/>
              <a:t>spherical device that senses its environment and then complains about </a:t>
            </a:r>
            <a:r>
              <a:rPr lang="en-GB" dirty="0" smtClean="0"/>
              <a:t>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35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Inspired by </a:t>
            </a:r>
            <a:r>
              <a:rPr lang="en-GB" sz="2800" dirty="0"/>
              <a:t>Claude </a:t>
            </a:r>
            <a:r>
              <a:rPr lang="en-GB" sz="2800" dirty="0" smtClean="0"/>
              <a:t>Shannon’s ‘Ultimate Machine’</a:t>
            </a:r>
            <a:endParaRPr lang="en-GB" sz="2800" dirty="0"/>
          </a:p>
        </p:txBody>
      </p:sp>
      <p:pic>
        <p:nvPicPr>
          <p:cNvPr id="1026" name="Picture 2" descr="C:\Users\Jonathan\Desktop\Ultimate-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5972175" cy="398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FF5541"/>
                </a:solidFill>
              </a:rPr>
              <a:t>Inspiration</a:t>
            </a:r>
          </a:p>
        </p:txBody>
      </p:sp>
    </p:spTree>
    <p:extLst>
      <p:ext uri="{BB962C8B-B14F-4D97-AF65-F5344CB8AC3E}">
        <p14:creationId xmlns:p14="http://schemas.microsoft.com/office/powerpoint/2010/main" val="61783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5541"/>
                </a:solidFill>
              </a:rPr>
              <a:t>Prototype</a:t>
            </a:r>
            <a:endParaRPr lang="en-GB" dirty="0">
              <a:solidFill>
                <a:srgbClr val="FF5541"/>
              </a:solidFill>
            </a:endParaRPr>
          </a:p>
        </p:txBody>
      </p:sp>
      <p:pic>
        <p:nvPicPr>
          <p:cNvPr id="3074" name="Picture 2" descr="C:\Users\Jonathan\Desktop\IMG_20121017_005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14575"/>
            <a:ext cx="5359400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We built a working prototype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3152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nathan\Desktop\IMG_20121211_122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8" y="667658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Jonathan\Desktop\IMG_20121211_122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793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5541"/>
                </a:solidFill>
              </a:rPr>
              <a:t>Uses</a:t>
            </a:r>
            <a:endParaRPr lang="en-GB" dirty="0">
              <a:solidFill>
                <a:srgbClr val="FF554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6764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/>
              <a:t>Toy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/>
              <a:t>Indoor weather station</a:t>
            </a:r>
          </a:p>
          <a:p>
            <a:endParaRPr lang="en-GB" sz="3200" dirty="0"/>
          </a:p>
        </p:txBody>
      </p:sp>
      <p:pic>
        <p:nvPicPr>
          <p:cNvPr id="2050" name="Picture 2" descr="C:\Users\Jonathan\Desktop\Weather-Station-WWS-1070-WH-107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132"/>
            <a:ext cx="2971800" cy="31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nathan\Desktop\clearp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89563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0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5541"/>
                </a:solidFill>
              </a:rPr>
              <a:t>Product Design</a:t>
            </a:r>
            <a:endParaRPr lang="en-GB" dirty="0">
              <a:solidFill>
                <a:srgbClr val="FF5541"/>
              </a:solidFill>
            </a:endParaRPr>
          </a:p>
        </p:txBody>
      </p:sp>
      <p:pic>
        <p:nvPicPr>
          <p:cNvPr id="3" name="Picture 2" descr="C:\Users\Jonathan\Desktop\ball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nathan\Desktop\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097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nathan\Desktop\ball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4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5541"/>
                </a:solidFill>
              </a:rPr>
              <a:t>Features</a:t>
            </a:r>
            <a:endParaRPr lang="en-GB" dirty="0">
              <a:solidFill>
                <a:srgbClr val="FF5541"/>
              </a:solidFill>
            </a:endParaRPr>
          </a:p>
        </p:txBody>
      </p:sp>
      <p:pic>
        <p:nvPicPr>
          <p:cNvPr id="7" name="Picture 6" descr="C:\Users\Jonathan\Desktop\ball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429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Initial Sensors</a:t>
            </a:r>
          </a:p>
          <a:p>
            <a:pPr marL="400050" lvl="1" indent="0">
              <a:buNone/>
            </a:pPr>
            <a:r>
              <a:rPr lang="en-GB" sz="1600" dirty="0" smtClean="0"/>
              <a:t>Internal and </a:t>
            </a:r>
            <a:r>
              <a:rPr lang="en-GB" sz="1600" dirty="0"/>
              <a:t>External </a:t>
            </a:r>
            <a:r>
              <a:rPr lang="en-GB" sz="1600" dirty="0" smtClean="0"/>
              <a:t>Thermometers</a:t>
            </a:r>
          </a:p>
          <a:p>
            <a:pPr marL="400050" lvl="1" indent="0">
              <a:buNone/>
            </a:pPr>
            <a:r>
              <a:rPr lang="en-GB" sz="1600" dirty="0" smtClean="0"/>
              <a:t>Light sensors</a:t>
            </a:r>
          </a:p>
          <a:p>
            <a:pPr marL="400050" lvl="1" indent="0">
              <a:buNone/>
            </a:pPr>
            <a:r>
              <a:rPr lang="en-GB" sz="1600" dirty="0" smtClean="0"/>
              <a:t>Acceleration</a:t>
            </a:r>
          </a:p>
          <a:p>
            <a:pPr marL="400050" lvl="1" indent="0">
              <a:buNone/>
            </a:pPr>
            <a:r>
              <a:rPr lang="en-GB" sz="1600" dirty="0" smtClean="0"/>
              <a:t>Noise level</a:t>
            </a:r>
          </a:p>
          <a:p>
            <a:pPr marL="0" indent="0">
              <a:buNone/>
            </a:pPr>
            <a:r>
              <a:rPr lang="en-GB" sz="2000" dirty="0" smtClean="0"/>
              <a:t>Potential Sensors	</a:t>
            </a:r>
          </a:p>
          <a:p>
            <a:pPr marL="400050" lvl="1" indent="0">
              <a:buNone/>
            </a:pPr>
            <a:r>
              <a:rPr lang="en-GB" sz="1600" dirty="0" smtClean="0"/>
              <a:t>Pressure</a:t>
            </a:r>
          </a:p>
          <a:p>
            <a:pPr marL="400050" lvl="1" indent="0">
              <a:buNone/>
            </a:pPr>
            <a:r>
              <a:rPr lang="en-GB" sz="1600" dirty="0" smtClean="0"/>
              <a:t>Compass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Rechargeable battery</a:t>
            </a:r>
          </a:p>
          <a:p>
            <a:pPr marL="0" indent="0">
              <a:buNone/>
            </a:pPr>
            <a:r>
              <a:rPr lang="en-GB" sz="2000" dirty="0" smtClean="0"/>
              <a:t>USB cable/</a:t>
            </a:r>
            <a:r>
              <a:rPr lang="en-GB" sz="2000" dirty="0" err="1" smtClean="0"/>
              <a:t>Wifi</a:t>
            </a:r>
            <a:r>
              <a:rPr lang="en-GB" sz="2000" dirty="0" smtClean="0"/>
              <a:t> for updates and sending live data to the website (optional)</a:t>
            </a:r>
          </a:p>
          <a:p>
            <a:pPr marL="0" indent="0">
              <a:buNone/>
            </a:pPr>
            <a:r>
              <a:rPr lang="en-GB" sz="2000" dirty="0" smtClean="0"/>
              <a:t>Self calibrating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6977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5541"/>
                </a:solidFill>
              </a:rPr>
              <a:t>Branding</a:t>
            </a:r>
            <a:endParaRPr lang="en-GB" dirty="0">
              <a:solidFill>
                <a:srgbClr val="FF5541"/>
              </a:solidFill>
            </a:endParaRPr>
          </a:p>
        </p:txBody>
      </p:sp>
      <p:pic>
        <p:nvPicPr>
          <p:cNvPr id="2050" name="Picture 2" descr="C:\Users\Jonathan\Dropbox\University\STAGE3\DAT304\Logo\log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244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8400" y="-76200"/>
            <a:ext cx="2895600" cy="1447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6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221</Words>
  <Application>Microsoft Office PowerPoint</Application>
  <PresentationFormat>On-screen Show (4:3)</PresentationFormat>
  <Paragraphs>73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Temperamental</vt:lpstr>
      <vt:lpstr>What is Temperamental?</vt:lpstr>
      <vt:lpstr>Inspiration</vt:lpstr>
      <vt:lpstr>Prototype</vt:lpstr>
      <vt:lpstr>PowerPoint Presentation</vt:lpstr>
      <vt:lpstr>Uses</vt:lpstr>
      <vt:lpstr>Product Design</vt:lpstr>
      <vt:lpstr>Features</vt:lpstr>
      <vt:lpstr>Branding</vt:lpstr>
      <vt:lpstr>Website</vt:lpstr>
      <vt:lpstr>PowerPoint Presentation</vt:lpstr>
      <vt:lpstr>PowerPoint Presentation</vt:lpstr>
      <vt:lpstr>PowerPoint Presentation</vt:lpstr>
      <vt:lpstr>Selling it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Jonathan</cp:lastModifiedBy>
  <cp:revision>90</cp:revision>
  <dcterms:created xsi:type="dcterms:W3CDTF">2006-08-16T00:00:00Z</dcterms:created>
  <dcterms:modified xsi:type="dcterms:W3CDTF">2012-12-11T14:11:43Z</dcterms:modified>
</cp:coreProperties>
</file>